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5" r:id="rId4"/>
    <p:sldId id="275" r:id="rId5"/>
    <p:sldId id="277" r:id="rId6"/>
    <p:sldId id="303" r:id="rId7"/>
    <p:sldId id="305" r:id="rId8"/>
    <p:sldId id="306" r:id="rId9"/>
    <p:sldId id="307" r:id="rId10"/>
  </p:sldIdLst>
  <p:sldSz cx="12192000" cy="6858000"/>
  <p:notesSz cx="6858000" cy="9144000"/>
  <p:photoAlbum layout="1pic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DD85-1791-3CD5-F0C9-6D03048B9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315767-F91A-FF79-CBE2-2DF526696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89178-5BBE-C41B-5CC4-2F6F21022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A36BB-3865-691E-C3B2-233B0BE9F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9534-8B9C-15D0-5DE5-4B4CAE7E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935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CA083-B5AA-FFC3-A04F-418B40C3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4E355-1203-B422-81FE-B63120869D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E948D-1E19-4816-61D0-1A7469A68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9C78A-3D88-35D7-96DD-7C9CC880F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9DB53-BBDE-8881-2137-379C0D558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799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240C19-5354-4196-37FD-FCA8C12D39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B057A-AFC8-6125-7174-1BE3B6C92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552BE-9351-D982-1358-7EE35A94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3DF71-6FAD-2DF0-9311-82AF50128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9069D-1749-F6AE-0184-AF49A0276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8361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CE999-DE20-F99C-B946-A02F0A5E4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2CB08-2A9E-C745-6064-B4AA829E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114AB-45AA-40E8-C140-816EE6B63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40BEE-55E3-FFFA-9472-81D785023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B938C-E41F-E647-E9B8-7152B4029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8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2164-C458-6FA5-0D97-F89584831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AF569-0DF1-7055-83D7-9349F7546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E5C84-DF27-27BE-FDAF-988272A41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634A1-A2EA-04AA-7CD7-3DF988FB0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364DF-8F8D-F002-FBBE-48230F2B0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581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3954E-D774-0705-AEED-F9561C4A8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95505-5DED-84EC-2EF7-0B0B3EB2E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1E5B8-2685-D808-1492-87D4BADF0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F0EB6-F04C-139E-1EBA-E9443D5C0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136BC-0EF9-A403-05A1-91B142359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60ED7-87BF-B78F-CCFB-EE495E6F2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00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B063F-99F9-FB2A-1BC1-312D9919B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47ACE1-730F-3662-148E-D2987CCFD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A2285-DEB6-4BA0-BC49-0CAD2B326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186F7F-E000-7B86-A745-38D35E34E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0D97C9-1040-19BE-2A8C-DCBDB4BCCE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EBF782-CDBC-7ACE-396A-288EBBD7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7D8FFA-6F4A-F7B1-C608-DFC2F2AF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FCDA70-3503-8AFF-93E5-74077B3A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90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6DD28-998F-658A-7EE9-C767573CF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0A026E-2E5B-3949-C995-796935200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ED9E-00ED-9FBA-727B-C4D755E9C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39E103-56C8-1F9F-6CE5-A03EAC1A2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2143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F271D3-1320-7419-0AEF-DB74115F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7E128-3E7F-1520-1C0E-5A6F96961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3E7EB-814D-8556-2483-F289487F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99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8163-BB3F-537D-C0A2-544650D2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DDC0B-2A28-B55C-C4A4-3C3B1DCCD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B7F1A-0B46-48DE-2FE7-CFFB597E0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D28A6-C943-B75B-EC8D-C667A7B51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4070A-2119-D2C4-0CD8-E77AC4E5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D2173-162E-52E0-44BB-A4C189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9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E2F1A-A6AB-1C43-0EA2-89C200E8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5089A6-960E-4BA8-24C5-2919C6966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4C93E-E0D1-250E-0E76-CCC9A279D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1688A-6B2B-46B1-942F-809833951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BBB45-57B0-CFB9-EE60-E549F6086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53436-F3ED-8CE2-3936-5BF0336ED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03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603015-0DBF-6C41-FAA9-0A32051B7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E04E5-1E93-D899-08FA-322B2CC8B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DAEAF-9617-C072-88E9-C56593FA3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64552-5DAD-477F-8715-0C8BD2B89E27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FE28C-E641-006B-CA3A-C5771B945E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D7444-9A5E-0FE1-91FC-A0ED3EFAD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BFC97-31B8-488E-9D33-8180580F75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746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970)">
            <a:extLst>
              <a:ext uri="{FF2B5EF4-FFF2-40B4-BE49-F238E27FC236}">
                <a16:creationId xmlns:a16="http://schemas.microsoft.com/office/drawing/2014/main" id="{8BF833E2-F646-E45F-4A0D-F50C77F80E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38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974)">
            <a:extLst>
              <a:ext uri="{FF2B5EF4-FFF2-40B4-BE49-F238E27FC236}">
                <a16:creationId xmlns:a16="http://schemas.microsoft.com/office/drawing/2014/main" id="{3BC4FD39-F36A-E0A8-968B-1C9A72ED0D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790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978)">
            <a:extLst>
              <a:ext uri="{FF2B5EF4-FFF2-40B4-BE49-F238E27FC236}">
                <a16:creationId xmlns:a16="http://schemas.microsoft.com/office/drawing/2014/main" id="{4161891C-D622-7573-94D0-00E5FD2F8BE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57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988)">
            <a:extLst>
              <a:ext uri="{FF2B5EF4-FFF2-40B4-BE49-F238E27FC236}">
                <a16:creationId xmlns:a16="http://schemas.microsoft.com/office/drawing/2014/main" id="{9B4B42CF-372A-7CA3-4898-59B431FF8B8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990)">
            <a:extLst>
              <a:ext uri="{FF2B5EF4-FFF2-40B4-BE49-F238E27FC236}">
                <a16:creationId xmlns:a16="http://schemas.microsoft.com/office/drawing/2014/main" id="{945CF186-EB99-038C-B268-E702C38B700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59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016)">
            <a:extLst>
              <a:ext uri="{FF2B5EF4-FFF2-40B4-BE49-F238E27FC236}">
                <a16:creationId xmlns:a16="http://schemas.microsoft.com/office/drawing/2014/main" id="{264DB51E-0898-A836-700A-CCB9363444C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098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018)">
            <a:extLst>
              <a:ext uri="{FF2B5EF4-FFF2-40B4-BE49-F238E27FC236}">
                <a16:creationId xmlns:a16="http://schemas.microsoft.com/office/drawing/2014/main" id="{3866EA47-F859-32A3-B8E3-10B4557D72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2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019)">
            <a:extLst>
              <a:ext uri="{FF2B5EF4-FFF2-40B4-BE49-F238E27FC236}">
                <a16:creationId xmlns:a16="http://schemas.microsoft.com/office/drawing/2014/main" id="{E22ACF4D-616F-6C95-ED16-C8E8D6BBB4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1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6020)">
            <a:extLst>
              <a:ext uri="{FF2B5EF4-FFF2-40B4-BE49-F238E27FC236}">
                <a16:creationId xmlns:a16="http://schemas.microsoft.com/office/drawing/2014/main" id="{52EBA067-AA2D-4AFA-1A23-5539C16D0B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2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P.Samatha Ramakrishna</dc:creator>
  <cp:lastModifiedBy>P.Samatha Ramakrishna</cp:lastModifiedBy>
  <cp:revision>3</cp:revision>
  <dcterms:created xsi:type="dcterms:W3CDTF">2022-09-17T14:16:09Z</dcterms:created>
  <dcterms:modified xsi:type="dcterms:W3CDTF">2022-09-19T01:40:52Z</dcterms:modified>
</cp:coreProperties>
</file>

<file path=docProps/thumbnail.jpeg>
</file>